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2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rb.pm@noaa.gov" TargetMode="External"/><Relationship Id="rId2" Type="http://schemas.openxmlformats.org/officeDocument/2006/relationships/hyperlink" Target="https://forms.gle/ZzWmUdPTfk2JyDaa6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C1EBB-0893-4DFA-9B7B-9D0B13DEE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715676"/>
            <a:ext cx="8825658" cy="1007047"/>
          </a:xfrm>
        </p:spPr>
        <p:txBody>
          <a:bodyPr/>
          <a:lstStyle/>
          <a:p>
            <a:r>
              <a:rPr lang="en-US" sz="6600" dirty="0"/>
              <a:t>GRB User Survey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46C356-EC12-4D4B-980E-FEE47FF75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2121862"/>
            <a:ext cx="8825658" cy="43165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Please take time to complete the GRB User Survey.</a:t>
            </a:r>
          </a:p>
          <a:p>
            <a:endParaRPr lang="en-US" dirty="0"/>
          </a:p>
          <a:p>
            <a:r>
              <a:rPr lang="en-US" dirty="0"/>
              <a:t>Your input is a valuable resource for NOAA and will be used to influence decisions on current/future iterations of direct broadcasts.</a:t>
            </a:r>
          </a:p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GRB User Survey 2024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Thank you for you continued support and </a:t>
            </a:r>
            <a:r>
              <a:rPr lang="en-US"/>
              <a:t>participation.</a:t>
            </a:r>
          </a:p>
          <a:p>
            <a:endParaRPr lang="en-US" dirty="0"/>
          </a:p>
          <a:p>
            <a:r>
              <a:rPr lang="en-US" sz="1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Feel free to contact us with any comments or Questions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695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</TotalTime>
  <Words>61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GRB User Survey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GRB User Survey 2024</dc:title>
  <dc:creator>Toby Hutchings</dc:creator>
  <cp:lastModifiedBy>Toby Hutchings</cp:lastModifiedBy>
  <cp:revision>3</cp:revision>
  <dcterms:created xsi:type="dcterms:W3CDTF">2024-09-10T15:06:06Z</dcterms:created>
  <dcterms:modified xsi:type="dcterms:W3CDTF">2024-09-10T15:38:09Z</dcterms:modified>
</cp:coreProperties>
</file>